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500" r:id="rId3"/>
    <p:sldId id="505" r:id="rId4"/>
    <p:sldId id="504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82800" autoAdjust="0"/>
  </p:normalViewPr>
  <p:slideViewPr>
    <p:cSldViewPr snapToGrid="0" snapToObjects="1">
      <p:cViewPr varScale="1">
        <p:scale>
          <a:sx n="90" d="100"/>
          <a:sy n="90" d="100"/>
        </p:scale>
        <p:origin x="68" y="3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2020-06-18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Email Protocols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Formulating, Sending, &amp; Receiving Email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953360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generate email objects, either directly or via parsing.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39291"/>
            <a:ext cx="8564088" cy="614064"/>
          </a:xfrm>
        </p:spPr>
        <p:txBody>
          <a:bodyPr/>
          <a:lstStyle/>
          <a:p>
            <a:r>
              <a:rPr lang="en-US" dirty="0"/>
              <a:t>Email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676110" y="1420546"/>
            <a:ext cx="4174434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email,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email.message.EmailMessage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"From"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"Prince Johnny Moneybags &lt;prince@bling.com&gt;"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"To"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"Lucky soon-to-be rich person &lt;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fake@n.oob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"Subject"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"Not, spam, I promise – I'm a prince!"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msg.set_content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 need your help... Account #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plz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print("***Constructed Email***\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% msg)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raw =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"From: King Johnny Rich &lt;king@bling.com&gt;\n"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"To: Very lucky person &lt;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sucker@n.oob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&gt;\n"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"Subject: I need your help moving money\n\n"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"Just send me your SSN! You can trust me.\n"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email.message_from_string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(raw)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"***Parsed Email***\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msg)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"backup.eml"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email.message_from_binary_file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"***Email from File***\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msg)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4994442" y="1424461"/>
            <a:ext cx="350300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***Constructed Email***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From: Prince Johnny Moneybags &lt;prince@bling.com&gt;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To: Lucky soon-to-be rich person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fake@n.oob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Subject: Not, spam, I promise – I'm a prince!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need your help... Account #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plz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***Parsed Email***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From: King Johnny Rich &lt;king@bling.com&gt;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To: Very lucky person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sucker@n.oob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Subject: I need your help moving money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Just send me your SSN! You can trust me.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***Email from File***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From: Emperor Johnny &lt;emperor@bling.com&gt;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To: Super lucky person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pwned@n.oob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Subject: This is your last chance!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want to make you rich, but this is it!</a:t>
            </a:r>
          </a:p>
        </p:txBody>
      </p:sp>
    </p:spTree>
    <p:extLst>
      <p:ext uri="{BB962C8B-B14F-4D97-AF65-F5344CB8AC3E}">
        <p14:creationId xmlns:p14="http://schemas.microsoft.com/office/powerpoint/2010/main" val="10952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282407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can add attachments and decode them upon receipt.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66143"/>
            <a:ext cx="8564088" cy="614064"/>
          </a:xfrm>
        </p:spPr>
        <p:txBody>
          <a:bodyPr/>
          <a:lstStyle/>
          <a:p>
            <a:r>
              <a:rPr lang="en-US" dirty="0"/>
              <a:t>Email Attachments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448765" y="1855095"/>
            <a:ext cx="4052506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email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message_from_bytes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message, policy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message.EmailMessage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"From"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"Awesome Baker &lt;tasty@bakery.com&gt;"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"To"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"Cake Recipient &lt;cake_eater@zmail.com&gt;"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"Subject"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"Have some cake!"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msg.set_content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 baked it just for you."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"cake.jpg"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msg.add_attachment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filename=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"cake.jpg"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maintype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"image"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subtype=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"jpeg"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msg.as_bytes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message_from_bytes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(data, policy=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policy.default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part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msg.iter_attachments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fr-FR" sz="1000" dirty="0">
                <a:solidFill>
                  <a:srgbClr val="00FFFF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open(</a:t>
            </a:r>
            <a:r>
              <a:rPr lang="fr-FR" sz="1000" dirty="0">
                <a:solidFill>
                  <a:srgbClr val="00FF00"/>
                </a:solidFill>
                <a:latin typeface="Consolas" panose="020B0609020204030204" pitchFamily="49" charset="0"/>
              </a:rPr>
              <a:t>"new-"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part.get_filename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wb</a:t>
            </a:r>
            <a:r>
              <a:rPr lang="fr-FR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fr-FR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part.get_payload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decode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8885F604-7CDE-4E06-AA5D-92E7DE084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4" r="17794"/>
          <a:stretch/>
        </p:blipFill>
        <p:spPr>
          <a:xfrm>
            <a:off x="4572000" y="1855095"/>
            <a:ext cx="4067606" cy="27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187272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generate email objects and attachments, either directly or via parsing.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4347"/>
            <a:ext cx="8564088" cy="614064"/>
          </a:xfrm>
        </p:spPr>
        <p:txBody>
          <a:bodyPr/>
          <a:lstStyle/>
          <a:p>
            <a:r>
              <a:rPr lang="en-US" dirty="0"/>
              <a:t>Sending &amp; Receiving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604855" y="1641104"/>
            <a:ext cx="4229416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email,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imaplib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smtplib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email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policy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"backup.eml"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email.message_from_file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(policy=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policy.default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smtplib.SMTP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spamserver.lol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smtp: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smtp.starttls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(context=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ssl.create_default_context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smtp.login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"prince@bling.com"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dolladollabillyall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smtp.send_message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imaplib.IMAP4_SSL(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spamserver.lol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imap.login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"prince@bling.com"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dolladollabillyall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imap.select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"Inbox"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status, response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imap.search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"(UNSEEN)"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msg_ids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entry.decode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entry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response.split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msg_id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msg_ids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flags, 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imap.fetch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msg_id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"(RFC822)"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)[1][0]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email.msg_from_bytes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(msg, policy=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policy.default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4923186" y="1645019"/>
            <a:ext cx="3528290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To: Emperor Johnny &lt;emperor@bling.com&gt;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From: Gullible Traveler &lt;awesome@sauce.org&gt;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Subject: Intriguing Offer!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Dear Emperor Johnny,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felt so honored to receive a message from you and for the opportunity to be a part of something bigger than myself – and earn some cash along the way. Please consider me a humble subject. I have provided by SSN and bank account details below; when should I expect the cash to arrive? I promise my buddy a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Ferarri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and we’d like to go to the shop on Friday to pick it up!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Regards,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Gullible Traveler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P.S. – would you like to visit? I’ll send keys.</a:t>
            </a:r>
          </a:p>
        </p:txBody>
      </p:sp>
    </p:spTree>
    <p:extLst>
      <p:ext uri="{BB962C8B-B14F-4D97-AF65-F5344CB8AC3E}">
        <p14:creationId xmlns:p14="http://schemas.microsoft.com/office/powerpoint/2010/main" val="22635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50157</TotalTime>
  <Words>956</Words>
  <Application>Microsoft Office PowerPoint</Application>
  <PresentationFormat>On-screen Show (16:9)</PresentationFormat>
  <Paragraphs>109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Email Protocols</vt:lpstr>
      <vt:lpstr>Email Basics</vt:lpstr>
      <vt:lpstr>Email Attachments</vt:lpstr>
      <vt:lpstr>Sending &amp; Receiving Messages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1011</cp:revision>
  <cp:lastPrinted>2014-01-31T19:29:42Z</cp:lastPrinted>
  <dcterms:created xsi:type="dcterms:W3CDTF">2013-09-18T13:46:37Z</dcterms:created>
  <dcterms:modified xsi:type="dcterms:W3CDTF">2020-06-18T20:10:15Z</dcterms:modified>
</cp:coreProperties>
</file>